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6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7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1363869-3B69-4755-99A0-7568ACD17C31}">
          <p14:sldIdLst>
            <p14:sldId id="256"/>
          </p14:sldIdLst>
        </p14:section>
        <p14:section name="Untitled Section" id="{481754A0-1C7F-47BA-8E64-E1E7027AD5C8}">
          <p14:sldIdLst>
            <p14:sldId id="257"/>
            <p14:sldId id="258"/>
            <p14:sldId id="261"/>
            <p14:sldId id="259"/>
            <p14:sldId id="260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6"/>
            <p14:sldId id="272"/>
            <p14:sldId id="273"/>
            <p14:sldId id="274"/>
            <p14:sldId id="275"/>
            <p14:sldId id="277"/>
            <p14:sldId id="278"/>
            <p14:sldId id="279"/>
            <p14:sldId id="280"/>
          </p14:sldIdLst>
        </p14:section>
        <p14:section name="Untitled Section" id="{43306CAE-1041-44CD-BCE9-498BE2E2F444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6313F6-3719-4C28-9CE8-A363B3E2CAAA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9F31D7-FD96-4653-81A5-BD394DE82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291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F31D7-FD96-4653-81A5-BD394DE825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641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93CD4-91C9-4EF8-ABDB-E8A04493A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A7F2DB-4FB9-4302-BCF6-BC4DBF6D5C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7078B-01EB-4E04-A9AF-143FD83B9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BAEC9-FF13-4335-B478-AF3C93FF66DE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87157-8AF2-4637-A540-496183699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1D4324-A987-4D08-BCCD-CB5761580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CA2DD-1FF3-499C-ACFA-3F7700FE4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465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43773-798E-4448-A4A8-87917BCEE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68EE68-BD3A-4BAD-9838-5DCB203176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A9158-1B18-4101-B7F4-95F8288B1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BAEC9-FF13-4335-B478-AF3C93FF66DE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8E34E-6A86-4929-AB4F-CF3F045A7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A4A55-3E29-4541-808E-68F9F275E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CA2DD-1FF3-499C-ACFA-3F7700FE4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885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555DA3-4376-4D42-ABCA-24834C6D59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F0D9D9-F981-470A-B202-A5C2ADD831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956D2-20E3-4EBB-9383-9A2947603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BAEC9-FF13-4335-B478-AF3C93FF66DE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1A658-E827-4964-87CC-F17C932C6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0C1DD-94D7-46AB-90D4-829F6C148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CA2DD-1FF3-499C-ACFA-3F7700FE4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056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A0165-98D1-4C1F-B1AA-44B607E7A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C47B6-79DF-449B-BBAC-E15C26787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65EFD-F891-468C-A112-28A9FD1C5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BAEC9-FF13-4335-B478-AF3C93FF66DE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7024E-CE04-4FC5-8B9A-5545C07EC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29163-826D-49D8-AD7E-7CBE02F60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CA2DD-1FF3-499C-ACFA-3F7700FE4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416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57C0D-AD4A-4A0C-A077-21C952E28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32BD01-B10A-43F3-B250-2FF5BAA88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09CA0-E99B-4DF9-8AE8-BA7091B00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BAEC9-FF13-4335-B478-AF3C93FF66DE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9156D-511D-438A-A633-EFB15539D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6933E-3042-4438-9AC8-DC6B057F4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CA2DD-1FF3-499C-ACFA-3F7700FE4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626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47482-A99F-42D7-ADF4-EF8B2409D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2B698-BF06-4589-AED8-98B53C294F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9FA6CE-1179-4A67-8CFB-85F1BCB91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2C830B-DD0A-449F-A740-9A1EE0135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BAEC9-FF13-4335-B478-AF3C93FF66DE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6468E5-A402-4F0E-86B9-FB58B65E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05CD4-DA7E-49FF-BA87-E6A3D1201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CA2DD-1FF3-499C-ACFA-3F7700FE4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35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16F5A-D682-4CA2-905E-934B176F8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AAF3BA-1032-47A1-B482-12CCF9A0C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141B5F-6E9D-4353-94BE-7388450D82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FA8E55-694D-4049-90A3-DF1E60A9C1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5DBD7C-3274-49ED-94D9-3B8FC81AAA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29622B-E7C2-4122-9CD5-DCB7CC84B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BAEC9-FF13-4335-B478-AF3C93FF66DE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36D248-503F-40F8-946A-B6AF63B5D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01E192-8A0B-4CE5-BCEF-8CBBC4830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CA2DD-1FF3-499C-ACFA-3F7700FE4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510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A16B7-6638-41DC-B349-1DBBDDCC4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8AF7A7-D977-41ED-B31A-7362B111A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BAEC9-FF13-4335-B478-AF3C93FF66DE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4A6E96-9796-4DD2-9265-207DF3159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88A26-493D-416A-9E9A-9D6CA48DD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CA2DD-1FF3-499C-ACFA-3F7700FE4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56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22A9C7-51C5-4A9C-B6C8-429377836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BAEC9-FF13-4335-B478-AF3C93FF66DE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EA1244-44B5-4556-A004-F59FD9641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2FFBC-8E5F-4403-9F8A-DEA16CB1F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CA2DD-1FF3-499C-ACFA-3F7700FE4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868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77463-910B-488B-83C1-85EB4A5CF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3418-052A-40E6-9158-3D43150A4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2F98A7-55F7-4A85-869E-E713B6D2EE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49D03-08C7-4387-B352-40A38779E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BAEC9-FF13-4335-B478-AF3C93FF66DE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FFE604-26C4-4BFD-B60E-EB2658C3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4F04FC-716D-48A8-A716-6EA29CF5F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CA2DD-1FF3-499C-ACFA-3F7700FE4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971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D5BE1-7D9D-4800-93A2-D91C357A3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98356C-750A-4E83-8494-4A745D8842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6BD7B4-DE85-4B5D-A4BA-051A8BBFC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036899-0449-4512-9047-76DC70C08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BAEC9-FF13-4335-B478-AF3C93FF66DE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28D113-C193-4A8A-97B5-B7F1ED2FC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C1B14F-2313-4D49-91BC-E521ACD43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CA2DD-1FF3-499C-ACFA-3F7700FE4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710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13C39F-8A98-45C3-882F-F03F0CD94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1D5A59-601B-4303-95F5-32CC60D31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91177-1E0E-43F7-90AE-DD243DFC0F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7BAEC9-FF13-4335-B478-AF3C93FF66DE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5B332-65E9-4F35-BD1C-400040D9DB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69A07-D34B-4AF1-8C85-571F333A7F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CA2DD-1FF3-499C-ACFA-3F7700FE4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47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ebapplication20190414024412.azurewebsites.net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23573-4ADD-40CE-B3EF-49BF1E35EC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941389"/>
            <a:ext cx="10001250" cy="2287432"/>
          </a:xfrm>
        </p:spPr>
        <p:txBody>
          <a:bodyPr/>
          <a:lstStyle/>
          <a:p>
            <a:r>
              <a:rPr lang="en-US" dirty="0"/>
              <a:t>BUSINESS ON CLOUD</a:t>
            </a:r>
          </a:p>
        </p:txBody>
      </p:sp>
      <p:pic>
        <p:nvPicPr>
          <p:cNvPr id="1028" name="Picture 4" descr="Image result for business on cloud computing">
            <a:extLst>
              <a:ext uri="{FF2B5EF4-FFF2-40B4-BE49-F238E27FC236}">
                <a16:creationId xmlns:a16="http://schemas.microsoft.com/office/drawing/2014/main" id="{03F93D0E-9556-4298-B4F0-553C7A3E9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10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5C7DA06-1689-43B4-B37F-D9D638B153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196364"/>
            <a:ext cx="11041223" cy="1557791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THE SERVICES AVAILABLE IN THE MARKET FOR CLOUD INFRASTRUCTURES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2868F4-A8EB-4F59-B914-E5F7F7248ECC}"/>
              </a:ext>
            </a:extLst>
          </p:cNvPr>
          <p:cNvSpPr/>
          <p:nvPr/>
        </p:nvSpPr>
        <p:spPr>
          <a:xfrm>
            <a:off x="9877411" y="5963693"/>
            <a:ext cx="1786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prstClr val="white"/>
                </a:solidFill>
              </a:rPr>
              <a:t>-Deepthi 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495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77B8E-56FD-45AD-B691-5F3A2764C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SERVICES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897983-95BF-4386-8B66-DA154FD5F77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0391" y="1825624"/>
            <a:ext cx="10933890" cy="491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7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FE91-B136-42CB-9D04-85396F086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 TIME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2C3C27-C92C-41DE-8F7D-D42A493E642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72" y="1825625"/>
            <a:ext cx="990905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931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80DE-5890-46BB-AEC0-82C77E572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PLATFORM WISE COMPARISON BASED ON CUSTOMER REVIEWS (IaaS)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419E67-C8CF-4617-BF30-724A2F05DDE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071" y="1772778"/>
            <a:ext cx="4328762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1A9B3D-D7EC-47A0-AEF9-8A57D71110B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83866" y="1911506"/>
            <a:ext cx="3804100" cy="4581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B51C0E-B4C5-4808-B1E1-1C8949698D1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87965" y="1772778"/>
            <a:ext cx="363696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10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9E453-B96C-40CA-AEA9-F04279192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SIZE?(IaaS)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6F5A82-6C63-4E8A-B491-67D8D8BA2D9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604" y="1806169"/>
            <a:ext cx="4402867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15265C-FD25-4063-93D8-6692FA2DCB7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88470" y="1806169"/>
            <a:ext cx="3589767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39E5FB-9740-417E-80BD-D0C82C4ACEF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78236" y="1806168"/>
            <a:ext cx="4007797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35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07510-6E6A-4B2D-80A2-C3C94B315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PaaS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B4C966-5DF1-460A-B8E1-68E7E8F9533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857" y="1690687"/>
            <a:ext cx="4545525" cy="48021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0BC632-99AE-43C3-BFCD-A6A80D138C4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58381" y="1690686"/>
            <a:ext cx="3842427" cy="48021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6B2846-FA6E-424B-B69B-F2FC0237DDC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900808" y="1695449"/>
            <a:ext cx="3291192" cy="472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279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90193-C29C-4796-AFB7-0AA52F7FE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Size?(</a:t>
            </a:r>
            <a:r>
              <a:rPr lang="en-US" dirty="0" err="1"/>
              <a:t>Paas</a:t>
            </a:r>
            <a:r>
              <a:rPr lang="en-US" dirty="0"/>
              <a:t>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1BDFB2-716D-4339-BC73-068C3D3B88A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55" y="1690688"/>
            <a:ext cx="4301404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6E3C5C-7723-473E-BD84-282AB4D278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23080" y="1621444"/>
            <a:ext cx="3682784" cy="428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336050-3603-42DE-8874-5C359223E95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05864" y="1621443"/>
            <a:ext cx="4186135" cy="418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67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BE3D1-2C68-4ED7-9847-453FA74B8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Application deployed screenshot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4365C3-6101-4F69-933D-2DA83AD9E7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4506" y="1825625"/>
            <a:ext cx="83429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14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B2CBC-EFB2-4C3F-BC2C-62655E8F2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Application deployed screenshot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7103A6-6D51-4E15-B5E7-AF9BBC5967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238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50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441A2-5F7B-486D-96C8-662CA084B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B322FE-A91D-44F1-9B04-3D7CA1516A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"/>
            <a:ext cx="6906638" cy="6978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596398-79A1-47E4-ABEC-82E501815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6638" y="661481"/>
            <a:ext cx="5285362" cy="631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01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8A95B3-E574-413C-95E3-69A980E34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6763"/>
            <a:ext cx="12192000" cy="53312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45BF19-6C58-4EAF-A33C-66765B961104}"/>
              </a:ext>
            </a:extLst>
          </p:cNvPr>
          <p:cNvSpPr/>
          <p:nvPr/>
        </p:nvSpPr>
        <p:spPr>
          <a:xfrm>
            <a:off x="2953549" y="529126"/>
            <a:ext cx="4443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Azure Application publishing page screenshot</a:t>
            </a:r>
          </a:p>
        </p:txBody>
      </p:sp>
    </p:spTree>
    <p:extLst>
      <p:ext uri="{BB962C8B-B14F-4D97-AF65-F5344CB8AC3E}">
        <p14:creationId xmlns:p14="http://schemas.microsoft.com/office/powerpoint/2010/main" val="1873929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cloud computing animated gif">
            <a:extLst>
              <a:ext uri="{FF2B5EF4-FFF2-40B4-BE49-F238E27FC236}">
                <a16:creationId xmlns:a16="http://schemas.microsoft.com/office/drawing/2014/main" id="{CDC8D8E8-7FAD-424A-9311-3A8412FC904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754154"/>
            <a:ext cx="6858000" cy="510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429C310-5FD7-4203-86D5-45CD24C79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Cloud?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1A9884-A619-4E69-BF92-12D386319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37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25F21-8CBC-43C7-BD5F-9F40B1E3A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using AWS Lambda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48DCCF-FAA9-4BDD-B281-C2E427F8D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4290" y="2141537"/>
            <a:ext cx="85941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53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A9147-2202-4316-A0D9-6CCA463A9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F0A231-95DC-4775-B2B0-623ED4D30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1584" y="1825625"/>
            <a:ext cx="84688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76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BDF1E-199C-4C54-B4CF-7D932BE6F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15714F-B883-469E-B69F-DB3AE58C16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78061"/>
            <a:ext cx="10515600" cy="384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69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B5320-5B40-4278-8855-BBFCBF33A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watch logs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F7F8D0-4138-40CA-AC19-37995C49A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0688"/>
            <a:ext cx="4305238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0721A-C0CA-41D6-836D-7F3474642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492" y="1690688"/>
            <a:ext cx="7867508" cy="449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159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FCA02-A5BC-4C74-B449-7D88CD52B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83F982-B0B5-4600-9B4D-963B63D4A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64738"/>
            <a:ext cx="10515600" cy="387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55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8D1F4-CA1F-48A5-AE9C-EF2AD2D8B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APPICATIONS DEPLOYED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6329D-E40D-40F5-960A-E25566FB4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Aws Application Url:</a:t>
            </a:r>
            <a:r>
              <a:rPr lang="en-US" dirty="0"/>
              <a:t> </a:t>
            </a:r>
          </a:p>
          <a:p>
            <a:pPr lvl="1"/>
            <a:r>
              <a:rPr lang="en-US" u="sng" dirty="0"/>
              <a:t>https://5yynqkbqh7.execute-api.us-east-1.amazonaws.com/Prod/</a:t>
            </a:r>
          </a:p>
          <a:p>
            <a:r>
              <a:rPr lang="en-US" b="1" dirty="0"/>
              <a:t>Azure application deployed:</a:t>
            </a:r>
            <a:endParaRPr lang="en-US" dirty="0"/>
          </a:p>
          <a:p>
            <a:pPr lvl="1"/>
            <a:r>
              <a:rPr lang="en-US" u="sng" dirty="0">
                <a:hlinkClick r:id="rId2"/>
              </a:rPr>
              <a:t>https://webapplication20190414024412.azurewebsites.net/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032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cloud computing animated gif">
            <a:extLst>
              <a:ext uri="{FF2B5EF4-FFF2-40B4-BE49-F238E27FC236}">
                <a16:creationId xmlns:a16="http://schemas.microsoft.com/office/drawing/2014/main" id="{689534B3-7991-401C-BED1-3FD301C24FC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9054"/>
            <a:ext cx="12191999" cy="532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0A59C1A-CEC9-4EF3-9D83-964CA5994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CLOUD VENDORS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4C24CE-A9EA-41E6-AB43-77D999068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959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C853C-DF66-4608-85B1-6360D3E5A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Related image">
            <a:extLst>
              <a:ext uri="{FF2B5EF4-FFF2-40B4-BE49-F238E27FC236}">
                <a16:creationId xmlns:a16="http://schemas.microsoft.com/office/drawing/2014/main" id="{D1AC762D-D52E-4064-A2F2-02D6EA46A06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cloud computing models animated gif">
            <a:extLst>
              <a:ext uri="{FF2B5EF4-FFF2-40B4-BE49-F238E27FC236}">
                <a16:creationId xmlns:a16="http://schemas.microsoft.com/office/drawing/2014/main" id="{94DFE87B-A827-4EB6-AEC5-D14BAB5DA2A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19062"/>
            <a:ext cx="6705600" cy="673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61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cloud computing animation">
            <a:extLst>
              <a:ext uri="{FF2B5EF4-FFF2-40B4-BE49-F238E27FC236}">
                <a16:creationId xmlns:a16="http://schemas.microsoft.com/office/drawing/2014/main" id="{EAEA4AE2-FFB1-4507-92B7-5AC46B4505EE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4178" y="1363293"/>
            <a:ext cx="10905066" cy="549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0CCBEA-EA16-43FC-8EBC-D031F4F6767F}"/>
              </a:ext>
            </a:extLst>
          </p:cNvPr>
          <p:cNvSpPr txBox="1"/>
          <p:nvPr/>
        </p:nvSpPr>
        <p:spPr>
          <a:xfrm>
            <a:off x="1744824" y="205273"/>
            <a:ext cx="777240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+mj-ea"/>
                <a:cs typeface="+mj-cs"/>
              </a:rPr>
              <a:t>WHY TO COMPARE?</a:t>
            </a:r>
          </a:p>
        </p:txBody>
      </p:sp>
    </p:spTree>
    <p:extLst>
      <p:ext uri="{BB962C8B-B14F-4D97-AF65-F5344CB8AC3E}">
        <p14:creationId xmlns:p14="http://schemas.microsoft.com/office/powerpoint/2010/main" val="717253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88D3E-1CD6-40AA-8981-02FE7E7FC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BD2860-1937-4496-91B4-551247162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0284" y="1825625"/>
            <a:ext cx="72914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44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E9F01-F6F3-4958-9287-7D2F8AA22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DIFFERENCES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80A4851-789A-4A06-8B84-FBCA748726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9540913"/>
              </p:ext>
            </p:extLst>
          </p:nvPr>
        </p:nvGraphicFramePr>
        <p:xfrm>
          <a:off x="531845" y="1866121"/>
          <a:ext cx="10515600" cy="48612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85611">
                  <a:extLst>
                    <a:ext uri="{9D8B030D-6E8A-4147-A177-3AD203B41FA5}">
                      <a16:colId xmlns:a16="http://schemas.microsoft.com/office/drawing/2014/main" val="355089998"/>
                    </a:ext>
                  </a:extLst>
                </a:gridCol>
                <a:gridCol w="3042375">
                  <a:extLst>
                    <a:ext uri="{9D8B030D-6E8A-4147-A177-3AD203B41FA5}">
                      <a16:colId xmlns:a16="http://schemas.microsoft.com/office/drawing/2014/main" val="4030743920"/>
                    </a:ext>
                  </a:extLst>
                </a:gridCol>
                <a:gridCol w="2468286">
                  <a:extLst>
                    <a:ext uri="{9D8B030D-6E8A-4147-A177-3AD203B41FA5}">
                      <a16:colId xmlns:a16="http://schemas.microsoft.com/office/drawing/2014/main" val="2395652681"/>
                    </a:ext>
                  </a:extLst>
                </a:gridCol>
                <a:gridCol w="3219328">
                  <a:extLst>
                    <a:ext uri="{9D8B030D-6E8A-4147-A177-3AD203B41FA5}">
                      <a16:colId xmlns:a16="http://schemas.microsoft.com/office/drawing/2014/main" val="737811453"/>
                    </a:ext>
                  </a:extLst>
                </a:gridCol>
              </a:tblGrid>
              <a:tr h="6007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AWS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Microsoft Azure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GOOGLE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701766570"/>
                  </a:ext>
                </a:extLst>
              </a:tr>
              <a:tr h="6007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Started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2006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515844957"/>
                  </a:ext>
                </a:extLst>
              </a:tr>
              <a:tr h="12291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Availablity zone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55+8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44+12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18+3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410095346"/>
                  </a:ext>
                </a:extLst>
              </a:tr>
              <a:tr h="6007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Market Share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202570664"/>
                  </a:ext>
                </a:extLst>
              </a:tr>
              <a:tr h="12291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Who is using them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Netflix,Airbnb,bmw,samsung,mi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honey well,apple,adobe,HP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target,Dominos,HSBC,Paypal,20th century fox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470843243"/>
                  </a:ext>
                </a:extLst>
              </a:tr>
              <a:tr h="6007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Down Time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2014(2 hrs 89 min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39 hrs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14 mins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553317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8395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D7544-59E1-4FD8-BAB3-4AB6680A1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Services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305E2C-5FC4-4623-9EA4-8C0984A7D00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6076" y="1825624"/>
            <a:ext cx="7052553" cy="492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701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27FD5-49E7-4665-9E51-F20C89BF7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298599-4358-40AE-B2F0-764EAC26959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9030" y="1825624"/>
            <a:ext cx="10729608" cy="496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38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1153</TotalTime>
  <Words>170</Words>
  <Application>Microsoft Office PowerPoint</Application>
  <PresentationFormat>Widescreen</PresentationFormat>
  <Paragraphs>50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Times New Roman</vt:lpstr>
      <vt:lpstr>Office Theme</vt:lpstr>
      <vt:lpstr>BUSINESS ON CLOUD</vt:lpstr>
      <vt:lpstr>Why Cloud?</vt:lpstr>
      <vt:lpstr>DIFFERENT CLOUD VENDORS</vt:lpstr>
      <vt:lpstr>PowerPoint Presentation</vt:lpstr>
      <vt:lpstr>PowerPoint Presentation</vt:lpstr>
      <vt:lpstr>PowerPoint Presentation</vt:lpstr>
      <vt:lpstr>GENERAL DIFFERENCES</vt:lpstr>
      <vt:lpstr>Computing Services</vt:lpstr>
      <vt:lpstr>STORAGE</vt:lpstr>
      <vt:lpstr>OTHER SERVICES</vt:lpstr>
      <vt:lpstr>DOWN TIME </vt:lpstr>
      <vt:lpstr>PLATFORM WISE COMPARISON BASED ON CUSTOMER REVIEWS (IaaS)</vt:lpstr>
      <vt:lpstr>BUSINESS SIZE?(IaaS)</vt:lpstr>
      <vt:lpstr>PaaS</vt:lpstr>
      <vt:lpstr>Business Size?(Paas)</vt:lpstr>
      <vt:lpstr>Azure Application deployed screenshot</vt:lpstr>
      <vt:lpstr>Azure Application deployed screenshot</vt:lpstr>
      <vt:lpstr>PowerPoint Presentation</vt:lpstr>
      <vt:lpstr>PowerPoint Presentation</vt:lpstr>
      <vt:lpstr>Application using AWS Lambda </vt:lpstr>
      <vt:lpstr>PowerPoint Presentation</vt:lpstr>
      <vt:lpstr>PowerPoint Presentation</vt:lpstr>
      <vt:lpstr>Cloud watch logs</vt:lpstr>
      <vt:lpstr>PowerPoint Presentation</vt:lpstr>
      <vt:lpstr>APPICATIONS DEPLOYED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ON CLOUD</dc:title>
  <dc:creator>Deepthi Thalagundamatada</dc:creator>
  <cp:lastModifiedBy>Deepthi Thalagundamatada</cp:lastModifiedBy>
  <cp:revision>10</cp:revision>
  <dcterms:created xsi:type="dcterms:W3CDTF">2019-04-29T19:47:52Z</dcterms:created>
  <dcterms:modified xsi:type="dcterms:W3CDTF">2019-05-02T03:39:40Z</dcterms:modified>
</cp:coreProperties>
</file>